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5a922ede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5a922ede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5a922ede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5a922ede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5a922ede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5a922ede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5a922ede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25a922ede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5a922ede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5a922ede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5a922ede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5a922ede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5a922ed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5a922ed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5a922ede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5a922ede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5a922ede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5a922ede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5a922ede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5a922ede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5a922ede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5a922ede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